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FE3FD-0844-46BE-9D90-DC06A74A6F24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C9FCA1-7647-494D-B678-8F95758EB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26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BAAC3-59C0-41AD-AF7A-3CF841FFAB2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003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A37D-82B5-499B-9FE6-ABF820727E3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B94D-D2EC-42D4-A1CC-D66C17BE8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69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A37D-82B5-499B-9FE6-ABF820727E3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B94D-D2EC-42D4-A1CC-D66C17BE8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045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A37D-82B5-499B-9FE6-ABF820727E3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B94D-D2EC-42D4-A1CC-D66C17BE8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31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A37D-82B5-499B-9FE6-ABF820727E3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B94D-D2EC-42D4-A1CC-D66C17BE8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475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A37D-82B5-499B-9FE6-ABF820727E3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B94D-D2EC-42D4-A1CC-D66C17BE8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099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A37D-82B5-499B-9FE6-ABF820727E3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B94D-D2EC-42D4-A1CC-D66C17BE8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3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A37D-82B5-499B-9FE6-ABF820727E3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B94D-D2EC-42D4-A1CC-D66C17BE8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598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A37D-82B5-499B-9FE6-ABF820727E3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B94D-D2EC-42D4-A1CC-D66C17BE8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965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A37D-82B5-499B-9FE6-ABF820727E3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B94D-D2EC-42D4-A1CC-D66C17BE8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717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A37D-82B5-499B-9FE6-ABF820727E3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B94D-D2EC-42D4-A1CC-D66C17BE8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921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A37D-82B5-499B-9FE6-ABF820727E3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B94D-D2EC-42D4-A1CC-D66C17BE8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21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6A37D-82B5-499B-9FE6-ABF820727E3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FB94D-D2EC-42D4-A1CC-D66C17BE8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8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169" y="1"/>
            <a:ext cx="10515600" cy="643944"/>
          </a:xfrm>
        </p:spPr>
        <p:txBody>
          <a:bodyPr>
            <a:normAutofit/>
          </a:bodyPr>
          <a:lstStyle/>
          <a:p>
            <a:pPr algn="ctr"/>
            <a:r>
              <a:rPr lang="en-US" sz="3600" b="1">
                <a:solidFill>
                  <a:schemeClr val="accent1">
                    <a:lumMod val="75000"/>
                  </a:schemeClr>
                </a:solidFill>
              </a:rPr>
              <a:t>DUI - INSIDE A HIGH SPEED HOT PURSUIT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1" y="540913"/>
            <a:ext cx="12003111" cy="61561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/>
              <a:t>INTRODUCTION </a:t>
            </a:r>
            <a:r>
              <a:rPr lang="en-US" sz="1800" dirty="0"/>
              <a:t>–</a:t>
            </a:r>
            <a:r>
              <a:rPr lang="en-US" sz="1800" b="1" dirty="0" smtClean="0"/>
              <a:t> </a:t>
            </a:r>
            <a:r>
              <a:rPr lang="en-US" sz="1800" dirty="0" smtClean="0"/>
              <a:t>People’s Case &amp; Defense’s Case </a:t>
            </a:r>
            <a:r>
              <a:rPr lang="en-US" sz="1800" dirty="0"/>
              <a:t>15 min</a:t>
            </a:r>
            <a:r>
              <a:rPr lang="en-US" sz="1800" b="1" dirty="0"/>
              <a:t> </a:t>
            </a:r>
            <a:endParaRPr lang="en-US" sz="1800" dirty="0" smtClean="0"/>
          </a:p>
          <a:p>
            <a:pPr marL="571500" indent="-571500">
              <a:buAutoNum type="romanUcPeriod"/>
            </a:pPr>
            <a:r>
              <a:rPr lang="en-US" sz="1800" b="1" dirty="0" smtClean="0"/>
              <a:t>DUI FORENSIC LAB WITNESS TESTIMONY</a:t>
            </a:r>
            <a:r>
              <a:rPr lang="en-US" sz="1800" dirty="0" smtClean="0"/>
              <a:t> 25 min</a:t>
            </a:r>
            <a:endParaRPr lang="en-US" sz="1800" b="1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Forensic Tech Qualifications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Physical, Psychological &amp; Scientific tests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Alcohol Impairment Study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Drink Equivalent</a:t>
            </a:r>
          </a:p>
          <a:p>
            <a:pPr marL="571500" indent="-571500">
              <a:buAutoNum type="romanUcPeriod"/>
            </a:pPr>
            <a:r>
              <a:rPr lang="en-US" sz="1800" b="1" dirty="0" smtClean="0"/>
              <a:t>POLICE TESTIMONY </a:t>
            </a:r>
            <a:r>
              <a:rPr lang="en-US" sz="1800" dirty="0"/>
              <a:t>2</a:t>
            </a:r>
            <a:r>
              <a:rPr lang="en-US" sz="1800" dirty="0" smtClean="0"/>
              <a:t>5 min</a:t>
            </a:r>
            <a:endParaRPr lang="en-US" sz="1800" b="1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/>
              <a:t>Physical Tests   2. Psychological Tests   3. Scientific Tests </a:t>
            </a:r>
          </a:p>
          <a:p>
            <a:pPr marL="571500" indent="-571500">
              <a:buAutoNum type="romanUcPeriod"/>
            </a:pPr>
            <a:r>
              <a:rPr lang="en-US" sz="1800" b="1" dirty="0" smtClean="0"/>
              <a:t>TERMINOLOGY QUIZ 1.</a:t>
            </a:r>
            <a:r>
              <a:rPr lang="en-US" sz="1800" dirty="0" smtClean="0"/>
              <a:t> 20 min</a:t>
            </a:r>
            <a:endParaRPr lang="en-US" sz="1800" b="1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/>
              <a:t>Example: </a:t>
            </a:r>
            <a:r>
              <a:rPr lang="en-US" sz="1800" dirty="0"/>
              <a:t>Nystagmus test is uncontrolled face movements of an inebriated person. True or False? </a:t>
            </a:r>
            <a:r>
              <a:rPr lang="en-US" sz="1800" dirty="0" smtClean="0"/>
              <a:t>_____</a:t>
            </a:r>
          </a:p>
          <a:p>
            <a:pPr marL="571500" indent="-571500">
              <a:buAutoNum type="romanUcPeriod"/>
            </a:pPr>
            <a:r>
              <a:rPr lang="en-US" sz="1800" b="1" dirty="0" smtClean="0"/>
              <a:t>JURY INSTRUCTIONS </a:t>
            </a:r>
            <a:r>
              <a:rPr lang="en-US" sz="1800" dirty="0" smtClean="0"/>
              <a:t>25 min</a:t>
            </a:r>
            <a:endParaRPr lang="en-US" sz="1800" b="1" dirty="0" smtClean="0"/>
          </a:p>
          <a:p>
            <a:pPr marL="1028700" lvl="1" indent="-571500">
              <a:buAutoNum type="arabicPeriod"/>
            </a:pPr>
            <a:r>
              <a:rPr lang="en-US" sz="1800" dirty="0" smtClean="0"/>
              <a:t>General  Rules</a:t>
            </a:r>
          </a:p>
          <a:p>
            <a:pPr marL="1028700" lvl="1" indent="-571500">
              <a:buFont typeface="Arial" panose="020B0604020202020204" pitchFamily="34" charset="0"/>
              <a:buAutoNum type="arabicPeriod"/>
            </a:pPr>
            <a:r>
              <a:rPr lang="en-US" sz="1800" dirty="0" smtClean="0"/>
              <a:t>Prosecution &amp; Defense </a:t>
            </a:r>
          </a:p>
          <a:p>
            <a:pPr marL="571500" indent="-571500">
              <a:buAutoNum type="romanUcPeriod"/>
            </a:pPr>
            <a:r>
              <a:rPr lang="en-US" sz="1800" b="1" dirty="0" smtClean="0"/>
              <a:t>CLOSING STATEMENTS</a:t>
            </a:r>
            <a:r>
              <a:rPr lang="en-US" sz="1800" dirty="0" smtClean="0"/>
              <a:t> – burden of proof, definitions, deadly weapon, circumstantial evidence, law and tests 25 min</a:t>
            </a:r>
            <a:endParaRPr lang="en-US" sz="1800" b="1" dirty="0" smtClean="0"/>
          </a:p>
          <a:p>
            <a:pPr marL="571500" indent="-571500">
              <a:buAutoNum type="romanUcPeriod"/>
            </a:pPr>
            <a:r>
              <a:rPr lang="en-US" sz="1800" b="1" dirty="0" smtClean="0"/>
              <a:t>TERMINOLOGY QUIZ 2. </a:t>
            </a:r>
            <a:r>
              <a:rPr lang="en-US" sz="1800" dirty="0" smtClean="0"/>
              <a:t>25 min</a:t>
            </a:r>
            <a:endParaRPr lang="en-US" sz="1800" b="1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/>
              <a:t>Example: </a:t>
            </a:r>
            <a:r>
              <a:rPr lang="en-US" sz="1800" dirty="0" smtClean="0">
                <a:cs typeface="Times New Roman" panose="02020603050405020304" pitchFamily="18" charset="0"/>
              </a:rPr>
              <a:t>If </a:t>
            </a:r>
            <a:r>
              <a:rPr lang="en-US" sz="1800" dirty="0">
                <a:cs typeface="Times New Roman" panose="02020603050405020304" pitchFamily="18" charset="0"/>
              </a:rPr>
              <a:t>there is a little </a:t>
            </a:r>
            <a:r>
              <a:rPr lang="en-US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doubt whether defendant committed a crime the verdict should be not guilty. </a:t>
            </a:r>
            <a:r>
              <a:rPr lang="en-US" sz="1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True or false?</a:t>
            </a:r>
          </a:p>
          <a:p>
            <a:pPr marL="342900" indent="-342900">
              <a:buFont typeface="+mj-lt"/>
              <a:buAutoNum type="romanUcPeriod"/>
            </a:pPr>
            <a:r>
              <a:rPr lang="en-US" sz="2400" dirty="0"/>
              <a:t> </a:t>
            </a:r>
            <a:r>
              <a:rPr lang="en-US" sz="1800" b="1" dirty="0" smtClean="0"/>
              <a:t>DISCUSSIONS</a:t>
            </a:r>
            <a:r>
              <a:rPr lang="en-US" sz="1800" dirty="0" smtClean="0"/>
              <a:t>  20 min</a:t>
            </a:r>
            <a:endParaRPr lang="en-US" sz="18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romanUcPeriod"/>
            </a:pPr>
            <a:endParaRPr lang="en-US" sz="2200" dirty="0"/>
          </a:p>
          <a:p>
            <a:pPr marL="800100" lvl="1" indent="-342900">
              <a:buFont typeface="+mj-lt"/>
              <a:buAutoNum type="arabicPeriod"/>
            </a:pPr>
            <a:endParaRPr lang="en-US" sz="1800" dirty="0" smtClean="0"/>
          </a:p>
          <a:p>
            <a:pPr marL="571500" indent="-571500">
              <a:buAutoNum type="romanUcPeriod"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11096" y="759854"/>
            <a:ext cx="2621923" cy="285910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2050" name="Picture 2" descr="Ute leads police cars and helicopter on long pursuit through Adelaide  before hitting road spikes and tree - ABC New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4197" y="804931"/>
            <a:ext cx="4645041" cy="2601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377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</Words>
  <Application>Microsoft Office PowerPoint</Application>
  <PresentationFormat>Widescreen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DUI - INSIDE A HIGH SPEED HOT PURSUIT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DUI - INSIDE A HIGH SPEED HOT PURSUIT </dc:title>
  <dc:creator>Daniela2014</dc:creator>
  <cp:lastModifiedBy>Daniela2014</cp:lastModifiedBy>
  <cp:revision>1</cp:revision>
  <dcterms:created xsi:type="dcterms:W3CDTF">2021-12-21T01:29:28Z</dcterms:created>
  <dcterms:modified xsi:type="dcterms:W3CDTF">2021-12-21T01:29:45Z</dcterms:modified>
</cp:coreProperties>
</file>